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Проверочная работа</a:t>
            </a:r>
            <a:br>
              <a:rPr lang="ru-RU" sz="4000" b="1" dirty="0"/>
            </a:br>
            <a:r>
              <a:rPr lang="ru-RU" sz="4000" b="1" dirty="0"/>
              <a:t>по физике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Тема «Ядерная физика»</a:t>
            </a:r>
          </a:p>
          <a:p>
            <a:r>
              <a:rPr lang="ru-RU" sz="2800" dirty="0" smtClean="0"/>
              <a:t>11 класс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1446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6962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ru-RU" sz="8800" b="1" dirty="0" smtClean="0"/>
              <a:t>ТЕСТ</a:t>
            </a:r>
          </a:p>
        </p:txBody>
      </p:sp>
      <p:pic>
        <p:nvPicPr>
          <p:cNvPr id="2050" name="Picture 2" descr="http://static.diary.ru/userdir/2/4/7/9/247937/560904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2564904"/>
            <a:ext cx="2144029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87624" y="2353233"/>
            <a:ext cx="3600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u="sng" cap="all" spc="300" dirty="0">
                <a:solidFill>
                  <a:srgbClr val="CC3300"/>
                </a:solidFill>
                <a:latin typeface="+mj-lt"/>
                <a:ea typeface="+mj-ea"/>
                <a:cs typeface="+mj-cs"/>
              </a:rPr>
              <a:t>Теория</a:t>
            </a:r>
          </a:p>
          <a:p>
            <a:r>
              <a:rPr lang="ru-RU" sz="1200" b="1" dirty="0" smtClean="0"/>
              <a:t>Назовите </a:t>
            </a:r>
            <a:r>
              <a:rPr lang="ru-RU" sz="1200" b="1" dirty="0"/>
              <a:t>автора планетарной модели атома?</a:t>
            </a:r>
          </a:p>
          <a:p>
            <a:r>
              <a:rPr lang="ru-RU" sz="1200" b="1" dirty="0"/>
              <a:t>В чем суть планетарной модели атома?</a:t>
            </a:r>
          </a:p>
          <a:p>
            <a:r>
              <a:rPr lang="ru-RU" sz="1200" b="1" dirty="0"/>
              <a:t>Что характеризует порядковый  номер химического  элемента?</a:t>
            </a:r>
          </a:p>
          <a:p>
            <a:r>
              <a:rPr lang="ru-RU" sz="1200" b="1" dirty="0"/>
              <a:t> Каков физический смысл массового числа?</a:t>
            </a:r>
          </a:p>
          <a:p>
            <a:r>
              <a:rPr lang="ru-RU" sz="1200" b="1" dirty="0"/>
              <a:t>Назовите законы, на основе которых составляются  ядерные реакции?</a:t>
            </a:r>
          </a:p>
          <a:p>
            <a:r>
              <a:rPr lang="ru-RU" sz="1200" b="1" dirty="0"/>
              <a:t>Что такое изотопы?</a:t>
            </a:r>
            <a:endParaRPr lang="en-US" sz="1200" b="1" dirty="0"/>
          </a:p>
          <a:p>
            <a:r>
              <a:rPr lang="ru-RU" sz="1200" b="1" dirty="0"/>
              <a:t>Как обозначается альфа частица?</a:t>
            </a:r>
          </a:p>
          <a:p>
            <a:pPr lvl="0"/>
            <a:r>
              <a:rPr lang="ru-RU" sz="1200" b="1" dirty="0"/>
              <a:t>Как вычислить массу ядра?</a:t>
            </a:r>
          </a:p>
          <a:p>
            <a:pPr lvl="0"/>
            <a:r>
              <a:rPr lang="ru-RU" sz="1200" b="1" dirty="0"/>
              <a:t>Как вычислить дефект масс?</a:t>
            </a:r>
          </a:p>
          <a:p>
            <a:pPr lvl="0"/>
            <a:r>
              <a:rPr lang="ru-RU" sz="1200" b="1" dirty="0"/>
              <a:t>Как вычислить энергия связи ядра?</a:t>
            </a:r>
          </a:p>
          <a:p>
            <a:pPr lvl="0"/>
            <a:r>
              <a:rPr lang="ru-RU" sz="1200" b="1" dirty="0"/>
              <a:t>Как вычислить удельную энергия связи?</a:t>
            </a:r>
          </a:p>
          <a:p>
            <a:pPr lvl="0"/>
            <a:r>
              <a:rPr lang="ru-RU" sz="1200" b="1" dirty="0"/>
              <a:t>Запишите правила смещения.</a:t>
            </a:r>
          </a:p>
          <a:p>
            <a:pPr lvl="0"/>
            <a:r>
              <a:rPr lang="ru-RU" sz="1200" b="1" dirty="0"/>
              <a:t>Что такое период полураспада?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67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rgbClr val="CC3300"/>
                </a:solidFill>
              </a:rPr>
              <a:t>Вопрос 1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idx="1"/>
          </p:nvPr>
        </p:nvSpPr>
        <p:spPr>
          <a:xfrm>
            <a:off x="1259632" y="2420888"/>
            <a:ext cx="6400800" cy="3048001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dirty="0" smtClean="0"/>
              <a:t>Электрон, связанный с атомом, при переходе с более удалённой на менее удалённую от ядра атома орбиту в момент перехода: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latin typeface="Comic Sans MS" pitchFamily="66" charset="0"/>
              </a:rPr>
              <a:t>А) излучает энергию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latin typeface="Comic Sans MS" pitchFamily="66" charset="0"/>
              </a:rPr>
              <a:t>Б) поглощает энергию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latin typeface="Comic Sans MS" pitchFamily="66" charset="0"/>
              </a:rPr>
              <a:t>В) излучает и поглощает энергию</a:t>
            </a:r>
          </a:p>
        </p:txBody>
      </p:sp>
    </p:spTree>
    <p:extLst>
      <p:ext uri="{BB962C8B-B14F-4D97-AF65-F5344CB8AC3E}">
        <p14:creationId xmlns:p14="http://schemas.microsoft.com/office/powerpoint/2010/main" val="21253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CC3300"/>
                </a:solidFill>
              </a:rPr>
              <a:t>Вопрос 2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Электрон в атоме водорода перешёл с пятого энергетического уровня на второй. Как при этом изменилась энергия атома?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latin typeface="Comic Sans MS" pitchFamily="66" charset="0"/>
              </a:rPr>
              <a:t>А) увеличилась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latin typeface="Comic Sans MS" pitchFamily="66" charset="0"/>
              </a:rPr>
              <a:t>Б) не изменилась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latin typeface="Comic Sans MS" pitchFamily="66" charset="0"/>
              </a:rPr>
              <a:t>В) уменьшилась</a:t>
            </a:r>
          </a:p>
        </p:txBody>
      </p:sp>
    </p:spTree>
    <p:extLst>
      <p:ext uri="{BB962C8B-B14F-4D97-AF65-F5344CB8AC3E}">
        <p14:creationId xmlns:p14="http://schemas.microsoft.com/office/powerpoint/2010/main" val="33749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CC3300"/>
                </a:solidFill>
              </a:rPr>
              <a:t>Вопрос 3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Индуцированное  излучение (лазер) это излучение возбужденных атомов под действием чего?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latin typeface="Comic Sans MS" pitchFamily="66" charset="0"/>
              </a:rPr>
              <a:t>А) падающих альфа частиц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latin typeface="Comic Sans MS" pitchFamily="66" charset="0"/>
              </a:rPr>
              <a:t>Б) падающего света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latin typeface="Comic Sans MS" pitchFamily="66" charset="0"/>
              </a:rPr>
              <a:t>В) фотоэффекта</a:t>
            </a:r>
          </a:p>
        </p:txBody>
      </p:sp>
    </p:spTree>
    <p:extLst>
      <p:ext uri="{BB962C8B-B14F-4D97-AF65-F5344CB8AC3E}">
        <p14:creationId xmlns:p14="http://schemas.microsoft.com/office/powerpoint/2010/main" val="24297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CC3300"/>
                </a:solidFill>
              </a:rPr>
              <a:t>Вопрос 4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С ростом главного квантового числа  (энергетического уровня атома) энергия стационарного состояния атома: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latin typeface="Comic Sans MS" pitchFamily="66" charset="0"/>
              </a:rPr>
              <a:t>А) уменьшается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latin typeface="Comic Sans MS" pitchFamily="66" charset="0"/>
              </a:rPr>
              <a:t>Б) увеличивается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latin typeface="Comic Sans MS" pitchFamily="66" charset="0"/>
              </a:rPr>
              <a:t>В) не изменяется</a:t>
            </a:r>
          </a:p>
        </p:txBody>
      </p:sp>
    </p:spTree>
    <p:extLst>
      <p:ext uri="{BB962C8B-B14F-4D97-AF65-F5344CB8AC3E}">
        <p14:creationId xmlns:p14="http://schemas.microsoft.com/office/powerpoint/2010/main" val="25300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CC3300"/>
                </a:solidFill>
              </a:rPr>
              <a:t>Вопрос 5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Состояние атома </a:t>
            </a:r>
            <a:r>
              <a:rPr lang="en-US" dirty="0" smtClean="0"/>
              <a:t>n</a:t>
            </a:r>
            <a:r>
              <a:rPr lang="ru-RU" dirty="0" smtClean="0"/>
              <a:t>=1 называют: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b="1" i="1" dirty="0" smtClean="0">
              <a:latin typeface="Comic Sans MS" pitchFamily="66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latin typeface="Comic Sans MS" pitchFamily="66" charset="0"/>
              </a:rPr>
              <a:t>А) Временным состоянием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latin typeface="Comic Sans MS" pitchFamily="66" charset="0"/>
              </a:rPr>
              <a:t>Б) Устойчивым состоянием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latin typeface="Comic Sans MS" pitchFamily="66" charset="0"/>
              </a:rPr>
              <a:t>В) Основным или нормальным состоянием</a:t>
            </a:r>
          </a:p>
        </p:txBody>
      </p:sp>
    </p:spTree>
    <p:extLst>
      <p:ext uri="{BB962C8B-B14F-4D97-AF65-F5344CB8AC3E}">
        <p14:creationId xmlns:p14="http://schemas.microsoft.com/office/powerpoint/2010/main" val="25266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752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/>
              <a:t>ПРОВЕРКА</a:t>
            </a:r>
            <a:endParaRPr lang="ru-RU" sz="9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346955"/>
              </p:ext>
            </p:extLst>
          </p:nvPr>
        </p:nvGraphicFramePr>
        <p:xfrm>
          <a:off x="1403648" y="2924944"/>
          <a:ext cx="6096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47278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1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latin typeface="Comic Sans MS" pitchFamily="66" charset="0"/>
                        </a:rPr>
                        <a:t>А) излучает энергию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2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latin typeface="Comic Sans MS" pitchFamily="66" charset="0"/>
                        </a:rPr>
                        <a:t>В) уменьшилась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3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latin typeface="Comic Sans MS" pitchFamily="66" charset="0"/>
                        </a:rPr>
                        <a:t>Б) падающего света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4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latin typeface="Comic Sans MS" pitchFamily="66" charset="0"/>
                        </a:rPr>
                        <a:t>Б) увеличивается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5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latin typeface="Comic Sans MS" pitchFamily="66" charset="0"/>
                        </a:rPr>
                        <a:t>В) Основным или нормальным состоянием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789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</TotalTime>
  <Words>266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Проверочная работа по физике</vt:lpstr>
      <vt:lpstr>ТЕСТ</vt:lpstr>
      <vt:lpstr>Вопрос 1</vt:lpstr>
      <vt:lpstr>Вопрос 2</vt:lpstr>
      <vt:lpstr>Вопрос 3</vt:lpstr>
      <vt:lpstr>Вопрос 4</vt:lpstr>
      <vt:lpstr>Вопрос 5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Проверочная работа по физике</dc:title>
  <dc:creator>WIWA EVEREST</dc:creator>
  <cp:lastModifiedBy>WIWA EVEREST</cp:lastModifiedBy>
  <cp:revision>2</cp:revision>
  <dcterms:created xsi:type="dcterms:W3CDTF">2020-01-11T13:28:25Z</dcterms:created>
  <dcterms:modified xsi:type="dcterms:W3CDTF">2020-01-11T13:49:54Z</dcterms:modified>
</cp:coreProperties>
</file>