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77" r:id="rId4"/>
    <p:sldId id="267" r:id="rId5"/>
    <p:sldId id="260" r:id="rId6"/>
    <p:sldId id="263" r:id="rId7"/>
    <p:sldId id="274" r:id="rId8"/>
    <p:sldId id="266" r:id="rId9"/>
    <p:sldId id="268" r:id="rId10"/>
    <p:sldId id="275" r:id="rId11"/>
    <p:sldId id="276" r:id="rId12"/>
    <p:sldId id="271" r:id="rId13"/>
    <p:sldId id="281" r:id="rId14"/>
    <p:sldId id="280" r:id="rId15"/>
    <p:sldId id="270" r:id="rId16"/>
    <p:sldId id="279" r:id="rId17"/>
    <p:sldId id="278" r:id="rId18"/>
    <p:sldId id="265" r:id="rId19"/>
    <p:sldId id="272" r:id="rId20"/>
    <p:sldId id="28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EFB8"/>
    <a:srgbClr val="FFCC99"/>
    <a:srgbClr val="FFFF66"/>
    <a:srgbClr val="FFFFCC"/>
    <a:srgbClr val="CCFF99"/>
    <a:srgbClr val="FEB8EA"/>
    <a:srgbClr val="8BF9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4" autoAdjust="0"/>
    <p:restoredTop sz="94343" autoAdjust="0"/>
  </p:normalViewPr>
  <p:slideViewPr>
    <p:cSldViewPr snapToGrid="0">
      <p:cViewPr varScale="1">
        <p:scale>
          <a:sx n="41" d="100"/>
          <a:sy n="41" d="100"/>
        </p:scale>
        <p:origin x="798" y="-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67231"/>
      </p:ext>
    </p:extLst>
  </p:cSld>
  <p:clrMapOvr>
    <a:masterClrMapping/>
  </p:clrMapOvr>
  <p:transition spd="slow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27467"/>
      </p:ext>
    </p:extLst>
  </p:cSld>
  <p:clrMapOvr>
    <a:masterClrMapping/>
  </p:clrMapOvr>
  <p:transition spd="slow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80343"/>
      </p:ext>
    </p:extLst>
  </p:cSld>
  <p:clrMapOvr>
    <a:masterClrMapping/>
  </p:clrMapOvr>
  <p:transition spd="slow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099912"/>
      </p:ext>
    </p:extLst>
  </p:cSld>
  <p:clrMapOvr>
    <a:masterClrMapping/>
  </p:clrMapOvr>
  <p:transition spd="slow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03608"/>
      </p:ext>
    </p:extLst>
  </p:cSld>
  <p:clrMapOvr>
    <a:masterClrMapping/>
  </p:clrMapOvr>
  <p:transition spd="slow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08620"/>
      </p:ext>
    </p:extLst>
  </p:cSld>
  <p:clrMapOvr>
    <a:masterClrMapping/>
  </p:clrMapOvr>
  <p:transition spd="slow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29189"/>
      </p:ext>
    </p:extLst>
  </p:cSld>
  <p:clrMapOvr>
    <a:masterClrMapping/>
  </p:clrMapOvr>
  <p:transition spd="slow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16174"/>
      </p:ext>
    </p:extLst>
  </p:cSld>
  <p:clrMapOvr>
    <a:masterClrMapping/>
  </p:clrMapOvr>
  <p:transition spd="slow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449640"/>
      </p:ext>
    </p:extLst>
  </p:cSld>
  <p:clrMapOvr>
    <a:masterClrMapping/>
  </p:clrMapOvr>
  <p:transition spd="slow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26129"/>
      </p:ext>
    </p:extLst>
  </p:cSld>
  <p:clrMapOvr>
    <a:masterClrMapping/>
  </p:clrMapOvr>
  <p:transition spd="slow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728798"/>
      </p:ext>
    </p:extLst>
  </p:cSld>
  <p:clrMapOvr>
    <a:masterClrMapping/>
  </p:clrMapOvr>
  <p:transition spd="slow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8F19-C6CC-4BA4-A121-BAA97120DEC3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DE7BC-3213-4A9A-80F8-A52A58714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03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,</a:t>
            </a: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603"/>
            <a:ext cx="12192000" cy="7476603"/>
          </a:xfrm>
        </p:spPr>
      </p:pic>
      <p:sp>
        <p:nvSpPr>
          <p:cNvPr id="7" name="TextBox 6"/>
          <p:cNvSpPr txBox="1"/>
          <p:nvPr/>
        </p:nvSpPr>
        <p:spPr>
          <a:xfrm>
            <a:off x="702129" y="196909"/>
            <a:ext cx="10304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omic Sans MS" panose="030F0702030302020204" pitchFamily="66" charset="0"/>
              </a:rPr>
              <a:t>ПРОЕКТНАЯ РАБОТА</a:t>
            </a:r>
          </a:p>
          <a:p>
            <a:pPr algn="ctr"/>
            <a:r>
              <a:rPr lang="ru-RU" sz="2400" i="1" dirty="0" smtClean="0">
                <a:latin typeface="Comic Sans MS" panose="030F0702030302020204" pitchFamily="66" charset="0"/>
              </a:rPr>
              <a:t>ПО НАПРАВЛЕНИЮ «ТВОРЧЕСТВО (МОДЕЛИРОВАНИЕ)»</a:t>
            </a:r>
            <a:endParaRPr lang="ru-RU" sz="2400" i="1" dirty="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4258" y="2310775"/>
            <a:ext cx="10787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       "ВОЗДУШНЫЙ ЗМЕЙ:</a:t>
            </a:r>
          </a:p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ОБЛАСТИ ПРАКТИЧЕСКОГО  ПРИМЕНЕНИЯ"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75910" y="5650828"/>
            <a:ext cx="6069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Выполнил Карманов Владислав,</a:t>
            </a:r>
          </a:p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 ученик 3 А класса МОУ-СОШ №17.</a:t>
            </a:r>
          </a:p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Клин, 2017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0629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6300"/>
            <a:ext cx="12192000" cy="69892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83968" y="457422"/>
            <a:ext cx="4210762" cy="2985702"/>
          </a:xfrm>
          <a:prstGeom prst="flowChartAlternateProcess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ru-RU" sz="1800" i="1" dirty="0" smtClean="0">
                <a:latin typeface="Comic Sans MS" panose="030F0702030302020204" pitchFamily="66" charset="0"/>
              </a:rPr>
              <a:t>Радиолюбители как </a:t>
            </a:r>
            <a:r>
              <a:rPr lang="ru-RU" sz="1800" i="1" dirty="0">
                <a:latin typeface="Comic Sans MS" panose="030F0702030302020204" pitchFamily="66" charset="0"/>
              </a:rPr>
              <a:t>100 лет </a:t>
            </a:r>
            <a:r>
              <a:rPr lang="ru-RU" sz="1800" i="1" dirty="0" smtClean="0">
                <a:latin typeface="Comic Sans MS" panose="030F0702030302020204" pitchFamily="66" charset="0"/>
              </a:rPr>
              <a:t>назад, </a:t>
            </a:r>
            <a:r>
              <a:rPr lang="ru-RU" sz="1800" i="1" dirty="0">
                <a:latin typeface="Comic Sans MS" panose="030F0702030302020204" pitchFamily="66" charset="0"/>
              </a:rPr>
              <a:t>так и сейчас используют воздушного змея для получения устойчивого сигнала. При этом проволока,</a:t>
            </a:r>
            <a:r>
              <a:rPr lang="ru-RU" sz="1800" i="1" u="sng" dirty="0">
                <a:latin typeface="Comic Sans MS" panose="030F0702030302020204" pitchFamily="66" charset="0"/>
              </a:rPr>
              <a:t> </a:t>
            </a:r>
            <a:r>
              <a:rPr lang="ru-RU" sz="1800" i="1" dirty="0">
                <a:latin typeface="Comic Sans MS" panose="030F0702030302020204" pitchFamily="66" charset="0"/>
              </a:rPr>
              <a:t>на которой крепится змей, исполняет роль мощной антенны. Такой способ использовал и А.С Попов в эпоху зарождения радио</a:t>
            </a:r>
            <a:r>
              <a:rPr lang="ru-RU" sz="2000" i="1" dirty="0">
                <a:latin typeface="Comic Sans MS" panose="030F0702030302020204" pitchFamily="66" charset="0"/>
              </a:rPr>
              <a:t>.</a:t>
            </a:r>
            <a:br>
              <a:rPr lang="ru-RU" sz="2000" i="1" dirty="0">
                <a:latin typeface="Comic Sans MS" panose="030F0702030302020204" pitchFamily="66" charset="0"/>
              </a:rPr>
            </a:b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578425" y="4312915"/>
            <a:ext cx="4659559" cy="1986455"/>
          </a:xfrm>
          <a:prstGeom prst="flowChartAlternateProcess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 extrusionH="76200">
            <a:bevelB w="165100" prst="coolSlant"/>
            <a:extrusionClr>
              <a:schemeClr val="accent3">
                <a:lumMod val="40000"/>
                <a:lumOff val="60000"/>
              </a:schemeClr>
            </a:extrusion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В метрологии на змей могут устанавливаться термографы, барографы и гигрографы. Данные позволят метрологам изучить изменения, происходящие в атмосфере.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5468">
            <a:off x="1286803" y="738202"/>
            <a:ext cx="2987724" cy="3057909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9734">
            <a:off x="8211689" y="3526787"/>
            <a:ext cx="3624290" cy="2467663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8343357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7566"/>
            <a:ext cx="12192000" cy="697556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22580" y="543813"/>
            <a:ext cx="8964488" cy="1362264"/>
          </a:xfrm>
        </p:spPr>
        <p:txBody>
          <a:bodyPr>
            <a:noAutofit/>
          </a:bodyPr>
          <a:lstStyle/>
          <a:p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70" y="1604466"/>
            <a:ext cx="3249450" cy="2717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5340">
            <a:off x="506314" y="835582"/>
            <a:ext cx="3438442" cy="2962913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0116"/>
          <a:stretch/>
        </p:blipFill>
        <p:spPr>
          <a:xfrm rot="1022462">
            <a:off x="8232859" y="810496"/>
            <a:ext cx="3426800" cy="2991243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sp>
        <p:nvSpPr>
          <p:cNvPr id="9" name="Овал 8"/>
          <p:cNvSpPr/>
          <p:nvPr/>
        </p:nvSpPr>
        <p:spPr>
          <a:xfrm>
            <a:off x="238822" y="4483091"/>
            <a:ext cx="3455466" cy="1918240"/>
          </a:xfrm>
          <a:prstGeom prst="ellipse">
            <a:avLst/>
          </a:prstGeom>
          <a:solidFill>
            <a:srgbClr val="FEB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Кайтсерфинг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катание на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лыжах или на водных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досках с помощью воздушного змея</a:t>
            </a:r>
            <a:r>
              <a:rPr lang="ru-RU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ru-RU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66340" y="4659198"/>
            <a:ext cx="4147094" cy="67839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Фестивали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, посвященные этому древнему изобретению.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8248561" y="4483091"/>
            <a:ext cx="3820702" cy="17945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Технология </a:t>
            </a:r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получения солнечной энергии с помощью воздушного змея, не имеющая </a:t>
            </a:r>
            <a:r>
              <a:rPr lang="ru-RU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аналогов (Великобритания).</a:t>
            </a:r>
            <a:endParaRPr lang="ru-RU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0388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diagBrick">
            <a:fgClr>
              <a:srgbClr val="FFFF66"/>
            </a:fgClr>
            <a:bgClr>
              <a:schemeClr val="bg1"/>
            </a:bgClr>
          </a:pattFill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3146">
            <a:off x="963499" y="1929733"/>
            <a:ext cx="4967804" cy="4033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6374524" y="1709423"/>
            <a:ext cx="3744678" cy="40402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Я часто задавался вопросами: откуда появляется красивейшее явление под названием молния? И почему это величественная находка является столь разрушительной?  Попробуем в этом разобраться.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8483" y="373282"/>
            <a:ext cx="10752083" cy="66215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Изучение молнии с помощью воздушного змея</a:t>
            </a:r>
            <a:endParaRPr lang="ru-RU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6762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22580" y="543813"/>
            <a:ext cx="8964488" cy="1362264"/>
          </a:xfrm>
        </p:spPr>
        <p:txBody>
          <a:bodyPr>
            <a:noAutofit/>
          </a:bodyPr>
          <a:lstStyle/>
          <a:p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954" y="968311"/>
            <a:ext cx="3503924" cy="339494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3" name="Скругленный прямоугольник 2"/>
          <p:cNvSpPr/>
          <p:nvPr/>
        </p:nvSpPr>
        <p:spPr>
          <a:xfrm>
            <a:off x="1153987" y="4930301"/>
            <a:ext cx="10105697" cy="95511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	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Молния - это необычное явление природы, похожее на гигантскую искру. Когда температура воздуха становится очень высокой в небе появляются грозовые облака, образующие тучи. В них-то и рождаются молнии.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3" y="1044604"/>
            <a:ext cx="3558111" cy="324235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119" y="1044604"/>
            <a:ext cx="3589760" cy="32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3612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22580" y="543813"/>
            <a:ext cx="8964488" cy="724050"/>
          </a:xfrm>
        </p:spPr>
        <p:txBody>
          <a:bodyPr>
            <a:noAutofit/>
          </a:bodyPr>
          <a:lstStyle/>
          <a:p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19859" y="4558902"/>
            <a:ext cx="4653990" cy="147930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Продолжительность молнии не более секунды, но при этом она очень разрушительна: при её попадании в сооружения возникают пожары, раскалываются деревья, погибают люди. 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05" y="361468"/>
            <a:ext cx="3896889" cy="4015089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sp>
        <p:nvSpPr>
          <p:cNvPr id="6" name="Скругленный прямоугольник 5"/>
          <p:cNvSpPr/>
          <p:nvPr/>
        </p:nvSpPr>
        <p:spPr>
          <a:xfrm>
            <a:off x="6787769" y="4558902"/>
            <a:ext cx="3999299" cy="147930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Для защиты от удара молнии используются громоотводы.  По ним заряд молнии уходит в землю по безопасному пути.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327" y="361468"/>
            <a:ext cx="4150741" cy="4015089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5043383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22580" y="543813"/>
            <a:ext cx="8964488" cy="38773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Эксперимент </a:t>
            </a:r>
            <a:r>
              <a:rPr lang="ru-RU" sz="40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Б.Франклина</a:t>
            </a:r>
            <a:endParaRPr lang="ru-RU" sz="40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77" y="931547"/>
            <a:ext cx="3386986" cy="2941171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679" y="931548"/>
            <a:ext cx="3169170" cy="29411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2924" y="3956340"/>
            <a:ext cx="9806151" cy="242788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В середине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18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века во время грозы Бенджамин Франклин вместе с сыном запустили воздушного змея.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На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конце змея он установил небольшой железный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штырь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 качестве молниеотвода. Франклин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привязал змей к веревке. К ней у самой земли он закрепил ключ от замка. Удар молнии должен был попасть в железный штырь. По нему электрический заряд от молнии по влажной веревке должен был передаться к металлическому ключу. При попадании молнии в змея, ключ оказался в светящемся круге. Это свечение и доказало электрическую природу данного явления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404267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9371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413338"/>
            <a:ext cx="339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0006" y="294091"/>
            <a:ext cx="7236372" cy="541481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Практическая часть</a:t>
            </a:r>
            <a:endParaRPr lang="ru-RU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3551" y="879285"/>
            <a:ext cx="11209282" cy="11711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На протяжении почти двух лет при Станции юных техников я посещаю объединение «</a:t>
            </a:r>
            <a:r>
              <a:rPr lang="ru-RU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Авиамоделирование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». Познать основы аэродинамики полёта самолётов проще и легче, начиная с конструирования и запуска воздушного змея. </a:t>
            </a:r>
          </a:p>
        </p:txBody>
      </p:sp>
      <p:sp>
        <p:nvSpPr>
          <p:cNvPr id="8" name="Овал 7"/>
          <p:cNvSpPr/>
          <p:nvPr/>
        </p:nvSpPr>
        <p:spPr>
          <a:xfrm>
            <a:off x="0" y="5637055"/>
            <a:ext cx="11918731" cy="9844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Цель: проведение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эксперимента путём запуска воздушного змея с установленной  на нём аппаратурой для видеосъёмки и фиксации ландшафта земли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006" y="2094187"/>
            <a:ext cx="6747163" cy="35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79342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5441"/>
            <a:ext cx="12192000" cy="689344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29928" y="195964"/>
            <a:ext cx="8932142" cy="67398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Изготовление воздушного змея</a:t>
            </a:r>
            <a:endParaRPr lang="ru-RU" sz="40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50" y="780711"/>
            <a:ext cx="2819515" cy="22296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967" y="885349"/>
            <a:ext cx="3007595" cy="22050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039" y="821963"/>
            <a:ext cx="2877554" cy="22080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89" y="3654143"/>
            <a:ext cx="3011995" cy="21952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478" y="3681852"/>
            <a:ext cx="2907470" cy="21770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9259" t="26172"/>
          <a:stretch/>
        </p:blipFill>
        <p:spPr>
          <a:xfrm>
            <a:off x="7960112" y="3695992"/>
            <a:ext cx="2959004" cy="22614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4909" y="3188578"/>
            <a:ext cx="2674756" cy="2865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Чтение чертежа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4184" y="3188578"/>
            <a:ext cx="2891409" cy="3475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Изготовление каркаса змея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60112" y="3188578"/>
            <a:ext cx="3602182" cy="3475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Разметка </a:t>
            </a:r>
            <a:r>
              <a:rPr lang="ru-RU" dirty="0" err="1">
                <a:solidFill>
                  <a:schemeClr val="tx1"/>
                </a:solidFill>
              </a:rPr>
              <a:t>термоусадочной</a:t>
            </a:r>
            <a:r>
              <a:rPr lang="ru-RU" dirty="0">
                <a:solidFill>
                  <a:schemeClr val="tx1"/>
                </a:solidFill>
              </a:rPr>
              <a:t> плёнки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6288" y="6028414"/>
            <a:ext cx="3011995" cy="5386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Обтягивание плёнкой каркаса змея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52478" y="6028414"/>
            <a:ext cx="2853115" cy="5386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Снятие </a:t>
            </a:r>
            <a:r>
              <a:rPr lang="ru-RU" dirty="0" smtClean="0">
                <a:solidFill>
                  <a:schemeClr val="tx1"/>
                </a:solidFill>
              </a:rPr>
              <a:t>размеров и сверка с чертежом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73967" y="6109856"/>
            <a:ext cx="2945149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Установка видеоаппаратуры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2843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718"/>
            <a:ext cx="12192000" cy="68687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98" y="1001972"/>
            <a:ext cx="3465512" cy="21473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580" y="3841450"/>
            <a:ext cx="3495838" cy="19725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998" y="3849652"/>
            <a:ext cx="3465512" cy="20192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81" y="1015985"/>
            <a:ext cx="3495837" cy="2147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5229" y="3336541"/>
            <a:ext cx="2900653" cy="3208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Подготовка к запуску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73290" y="3321511"/>
            <a:ext cx="2793710" cy="3208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Запуск змея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45229" y="5998064"/>
            <a:ext cx="2900653" cy="3394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Полёт   воздушного змея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48998" y="6028065"/>
            <a:ext cx="3560618" cy="3394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Фото отснятого видеоматериала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57787" y="134919"/>
            <a:ext cx="56764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Запуск воздушного змея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989557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76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9187" y="851338"/>
            <a:ext cx="4445876" cy="4801317"/>
          </a:xfrm>
          <a:prstGeom prst="roundRect">
            <a:avLst>
              <a:gd name="adj" fmla="val 19710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Итак, воздушный змей в наше время играет существенную роль в мире науки. Пройдёт еще немного времени, и нам откроются всё новые границы и возможности этого замечательного изобретения человечества. А пока мы, юные изобретатели, будем продолжать заниматься конструированием более сложных летательных аппаратов, изучать их, не забывая о том, что всему этому мы благодарны простому воздушному змею. </a:t>
            </a:r>
            <a:endParaRPr lang="ru-RU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дальше…, как знать… </a:t>
            </a:r>
          </a:p>
        </p:txBody>
      </p:sp>
    </p:spTree>
    <p:extLst>
      <p:ext uri="{BB962C8B-B14F-4D97-AF65-F5344CB8AC3E}">
        <p14:creationId xmlns:p14="http://schemas.microsoft.com/office/powerpoint/2010/main" val="19346804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1243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24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617880"/>
            <a:ext cx="5188146" cy="64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723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77091" y="5098473"/>
            <a:ext cx="5818908" cy="157941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atin typeface="Comic Sans MS" panose="030F0702030302020204" pitchFamily="66" charset="0"/>
              </a:rPr>
              <a:t>СПАСИБО ЗА ВНИМАНИЕ!</a:t>
            </a:r>
            <a:endParaRPr lang="ru-RU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7441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22580" y="543813"/>
            <a:ext cx="8964488" cy="1362264"/>
          </a:xfrm>
        </p:spPr>
        <p:txBody>
          <a:bodyPr>
            <a:noAutofit/>
          </a:bodyPr>
          <a:lstStyle/>
          <a:p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847" y="998824"/>
            <a:ext cx="6362368" cy="528005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6" name="Скругленный прямоугольник 5"/>
          <p:cNvSpPr/>
          <p:nvPr/>
        </p:nvSpPr>
        <p:spPr>
          <a:xfrm>
            <a:off x="539925" y="2010573"/>
            <a:ext cx="4693921" cy="325655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21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век - время стремительного роста науки и технологий. В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се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популярнее и нужнее становится изучение и разработка новых технологий, которые создаются на основе простых вещей, экономичных в использовании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С этой точки зрения нас и привлёк воздушный змей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797867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508888" y="788815"/>
            <a:ext cx="9970240" cy="113159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mic Sans MS" pitchFamily="66" charset="0"/>
              </a:rPr>
              <a:t>Воздушный змей – это…</a:t>
            </a:r>
            <a:endParaRPr lang="ru-RU" sz="4400" b="1" i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158" y="3762002"/>
            <a:ext cx="4262441" cy="2837229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 rot="3233450">
            <a:off x="4363573" y="643580"/>
            <a:ext cx="360489" cy="196755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ьная выноска 10"/>
          <p:cNvSpPr/>
          <p:nvPr/>
        </p:nvSpPr>
        <p:spPr>
          <a:xfrm>
            <a:off x="1016044" y="2388206"/>
            <a:ext cx="4692030" cy="632086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детская забава</a:t>
            </a:r>
            <a:endParaRPr lang="ru-RU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6755703" y="2258290"/>
            <a:ext cx="5253678" cy="1254823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альтернативный источник солнечной энергии</a:t>
            </a:r>
            <a:endParaRPr lang="ru-RU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055" y="3762002"/>
            <a:ext cx="4194651" cy="28471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64240">
            <a:off x="7970998" y="1141158"/>
            <a:ext cx="1694835" cy="713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08888" y="960476"/>
            <a:ext cx="2286762" cy="37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</a:t>
            </a:r>
            <a:endParaRPr lang="ru-RU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21718" y="942664"/>
            <a:ext cx="1431508" cy="3972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</a:rPr>
              <a:t>но и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59822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828" y="1722010"/>
            <a:ext cx="5833160" cy="1730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3833" y="3361649"/>
            <a:ext cx="7901101" cy="35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8779" y="432526"/>
            <a:ext cx="4371211" cy="12071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32" y="917074"/>
            <a:ext cx="3481118" cy="720000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3885154487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71396" y="308715"/>
            <a:ext cx="8123853" cy="50893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Comic Sans MS" panose="030F0702030302020204" pitchFamily="66" charset="0"/>
              </a:rPr>
              <a:t>Из истории воздушного змея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10842" y="1122363"/>
            <a:ext cx="4478829" cy="3592786"/>
          </a:xfrm>
          <a:prstGeom prst="roundRect">
            <a:avLst/>
          </a:prstGeom>
          <a:pattFill prst="dotDmnd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Предполагают, что воздушный змей появился в Китае. </a:t>
            </a:r>
            <a:endParaRPr lang="ru-RU" sz="2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Раскрашенные в разные цвета, змеи строились в виде рыб, птиц, жуков. Самой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популярной фигурой был змей – дракон, который символизировал сверхъестественные силы.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387" y="4860657"/>
            <a:ext cx="4388929" cy="16926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68" y="1234982"/>
            <a:ext cx="6339840" cy="3480167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2740332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35901"/>
            <a:ext cx="12192000" cy="71939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38" y="2688123"/>
            <a:ext cx="3788228" cy="312078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85238" y="501870"/>
            <a:ext cx="3788228" cy="1804375"/>
          </a:xfrm>
          <a:prstGeom prst="roundRect">
            <a:avLst/>
          </a:prstGeom>
          <a:pattFill prst="lgConfetti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IХ в. византийцы поднимали воина на воздушном змее. Воин с высоты бросал во вражеское войско зажигательные вещества.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75873" y="501870"/>
            <a:ext cx="6520686" cy="1804375"/>
          </a:xfrm>
          <a:prstGeom prst="roundRect">
            <a:avLst/>
          </a:prstGeom>
          <a:pattFill prst="dotDmnd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17 в. в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Японии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доказано существование громадного змея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Ван-</a:t>
            </a:r>
            <a:r>
              <a:rPr lang="ru-RU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Вана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, который весил около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2,5 тонн,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размах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его крыльев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достигал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27 м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, а длина хвоста –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146 м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.  Чтобы его запустить требовалось 200 человек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935" y="2736502"/>
            <a:ext cx="3949024" cy="30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299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27" y="1526955"/>
            <a:ext cx="3408601" cy="434737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095134" y="445516"/>
            <a:ext cx="6284394" cy="63592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Почему змеи летают?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1011" y="1526954"/>
            <a:ext cx="6405620" cy="2823373"/>
          </a:xfrm>
          <a:prstGeom prst="roundRect">
            <a:avLst/>
          </a:prstGeom>
          <a:pattFill prst="smCheck">
            <a:fgClr>
              <a:srgbClr val="8BF98B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Воздушный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змей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- это летательный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аппарат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тяжелее воздуха. </a:t>
            </a:r>
            <a:endParaRPr lang="ru-RU" sz="2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Для того чтобы воздух поднял змея вверх, он должен быть расположен под каким-нибудь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углом (угол атаки)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к воздуху потока. </a:t>
            </a:r>
            <a:endParaRPr lang="ru-RU" sz="2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тобы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воздушный змей в воздухе держался, его подъёмная сила должна равняться массе воздушного змея вместе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 леской.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789" y="4350327"/>
            <a:ext cx="3726373" cy="21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212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35902"/>
            <a:ext cx="12192000" cy="71939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441" y="817563"/>
            <a:ext cx="2575202" cy="2072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817563"/>
            <a:ext cx="7670241" cy="207226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219200" y="0"/>
            <a:ext cx="10180320" cy="558483"/>
          </a:xfrm>
          <a:prstGeom prst="roundRect">
            <a:avLst/>
          </a:prstGeom>
          <a:pattFill prst="dot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Области применения воздушного змея</a:t>
            </a:r>
            <a:endParaRPr lang="ru-RU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298469" y="3190530"/>
            <a:ext cx="8021782" cy="67887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Основные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направления применения змеев с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момента их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существования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84218" y="5334274"/>
            <a:ext cx="2319965" cy="5555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Военные действия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7371" y="5334274"/>
            <a:ext cx="2301765" cy="5555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Обряды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75379" y="5334274"/>
            <a:ext cx="1941469" cy="5555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Быт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895534" y="4004441"/>
            <a:ext cx="345386" cy="116664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344" y="4004441"/>
            <a:ext cx="384081" cy="118272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072" y="3938888"/>
            <a:ext cx="38408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837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703</Words>
  <Application>Microsoft Office PowerPoint</Application>
  <PresentationFormat>Широкоэкранный</PresentationFormat>
  <Paragraphs>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 New Roman</vt:lpstr>
      <vt:lpstr>Тема Office</vt:lpstr>
      <vt:lpstr>,</vt:lpstr>
      <vt:lpstr>Презентация PowerPoint</vt:lpstr>
      <vt:lpstr>Презентация PowerPoint</vt:lpstr>
      <vt:lpstr>Воздушный змей – это…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Радиолюбители как 100 лет назад, так и сейчас используют воздушного змея для получения устойчивого сигнала. При этом проволока, на которой крепится змей, исполняет роль мощной антенны. Такой способ использовал и А.С Попов в эпоху зарождения радио. 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 Б.Франклина</vt:lpstr>
      <vt:lpstr>Презентация PowerPoint</vt:lpstr>
      <vt:lpstr>Изготовление воздушного змея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</dc:creator>
  <cp:lastModifiedBy>н</cp:lastModifiedBy>
  <cp:revision>134</cp:revision>
  <dcterms:created xsi:type="dcterms:W3CDTF">2017-01-08T21:32:52Z</dcterms:created>
  <dcterms:modified xsi:type="dcterms:W3CDTF">2017-02-01T10:04:22Z</dcterms:modified>
</cp:coreProperties>
</file>